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4"/>
  </p:sldMasterIdLst>
  <p:notesMasterIdLst>
    <p:notesMasterId r:id="rId13"/>
  </p:notesMasterIdLst>
  <p:sldIdLst>
    <p:sldId id="257" r:id="rId5"/>
    <p:sldId id="261" r:id="rId6"/>
    <p:sldId id="263" r:id="rId7"/>
    <p:sldId id="269" r:id="rId8"/>
    <p:sldId id="298" r:id="rId9"/>
    <p:sldId id="296" r:id="rId10"/>
    <p:sldId id="299" r:id="rId11"/>
    <p:sldId id="300" r:id="rId1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175F4-36CE-4F8C-9ACE-D9D0E99DF119}" type="datetimeFigureOut">
              <a:rPr lang="nl-BE" smtClean="0"/>
              <a:t>11/09/2026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8B9D8-BD78-4024-9366-00D1F5343D8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851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8B9D8-BD78-4024-9366-00D1F5343D8C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3434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07BD4-3FAB-AB08-66DD-3485C2E3F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85D7D8E-7B97-79B8-12BB-55D2F719F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D9C8764-6213-0974-7058-F0F1A4ABCD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549F04F-C942-7E16-D434-E4074E1B1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8B9D8-BD78-4024-9366-00D1F5343D8C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187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F185A-6E6D-6C61-4BA7-1921A0A45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8427100-6C61-2E86-8B7E-111DE25B2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67D27F7-8AF1-9C64-2F72-2F140737C9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DDFD2C4-5A56-9DF6-BC40-9C6DBA2D3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8B9D8-BD78-4024-9366-00D1F5343D8C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5659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BFA8C-19E2-FDBB-8061-C8A9AB5AF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7B1C1A-82CC-653B-FCE7-F1552AE90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03BEA6A-385B-8FF6-A44C-8D5A63B78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E35D5A-7A07-5CDC-931E-37E975C98A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8B9D8-BD78-4024-9366-00D1F5343D8C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1262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0356-6BDC-355C-30F1-24879AB34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57129CE-B702-6E47-C8E6-9CB48A037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6740E3D-E423-4E0D-B9B9-5D59033B1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02958E-4567-A819-E2FA-E91A01A45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8B9D8-BD78-4024-9366-00D1F5343D8C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0555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564F8-4E39-A233-3F6E-917AA9AA6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FABE29-BF2E-AD16-2080-6C409D7B5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B0DD36F-02A8-BA8A-00FC-E3D9BD28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19D7F-A7A3-42C6-BFD6-86E4DDB095FF}" type="datetime1">
              <a:rPr lang="nl-BE" smtClean="0"/>
              <a:t>11/09/2026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407259-A293-D44B-8DBF-A823D2C89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8327DE-6828-9FCE-8769-8DDB4998A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093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35E5AD-DAD5-5076-410D-04BB5CD8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36AE5B-214D-586F-1FBC-A5A01B8FD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47D7AE-E226-7CB1-BBF4-41CFBB1A0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E5034-5EF2-4750-804D-ECD1563FBD24}" type="datetime1">
              <a:rPr lang="nl-BE" smtClean="0"/>
              <a:t>11/09/2026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590BE0-7B1A-6C88-DE4C-E25EC336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A081CF-221E-F485-1165-C06294A8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836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89B0D-D918-D6D5-BBEF-7493F3106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EED886-538D-A93F-A45E-80D152B62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4B03D95-0C7C-F263-59C7-2AD200B77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6378-D959-4833-98EA-C7393189585A}" type="datetime1">
              <a:rPr lang="nl-BE" smtClean="0"/>
              <a:t>11/09/2026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48B6A5-E587-CDA1-7197-94CD6484D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B38909-F0AE-7886-A2E7-E9158D48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7681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2AFCF-B2F4-DE08-7AE6-CBBFB9CA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556710-870B-B33D-8A4D-2743F413B8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80CD6AD-C481-8F32-033C-9237E5F88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BFBA599-4FE2-221A-2AD2-39C085A2E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2A3B-CDD9-4A1C-B1F5-48D5FC3C0F6C}" type="datetime1">
              <a:rPr lang="nl-BE" smtClean="0"/>
              <a:t>11/09/2026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08934B7-EDED-4E58-01F0-FAB04559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38C29B9-8555-19A1-3BE5-BF91DC7B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000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3F340-9FD5-B6EC-7718-53C8D72D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F1BA8D-72C9-93A5-AA61-15EFCB401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2DA39E3-1932-F181-D520-7DE221211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5D8172D-4D74-AB9A-B9A8-A5E692C323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54FD2B5-D42E-1011-DEF5-FD98150C5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3FF734B-31BA-BE06-D7D2-5E8DD2787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40AA6-7B1E-4011-8D0E-AD56D22E8F4B}" type="datetime1">
              <a:rPr lang="nl-BE" smtClean="0"/>
              <a:t>11/09/2026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CB6B5B1-3419-5F45-5DB4-02AA6713A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4DA2F27-F34B-E6D9-B70E-D649B86C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171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18E1B-7DBB-CAF0-9485-CB8D22AF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720D76F-2A32-657B-D200-C520E5639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089-B1D6-4855-9071-3D721A8A3398}" type="datetime1">
              <a:rPr lang="nl-BE" smtClean="0"/>
              <a:t>11/09/2026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DEBBA11-44D8-F659-8D55-208D1B245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5217E8E-D3FC-8894-EE98-97D457723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3533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5AA34F3-875E-632E-BEAB-9E0B3C290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9B84-31A6-4578-9A91-10D170C97F5C}" type="datetime1">
              <a:rPr lang="nl-BE" smtClean="0"/>
              <a:t>11/09/2026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61A4D17-77B7-B74B-3A3E-B50F8762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814C09-08CB-E943-8577-C264D591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00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89563-F1C4-55A5-40CE-C7FA93E3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0BCD42-E1A2-39BB-61A3-B2ABECEDE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3579844-CC3D-E30C-2872-854269E4E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76D291-8709-AE70-FAB1-94467CBF8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00E61-80F4-40C6-92CB-40E17D4EC8F7}" type="datetime1">
              <a:rPr lang="nl-BE" smtClean="0"/>
              <a:t>11/09/2026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356D94B-6FCF-2762-94A5-887E24EE3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DDA9FE-9838-49C3-ADAA-AFC7CB81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643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F7CE35-A177-F2B4-995A-C6DE2826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5F9095C-D753-73AB-9532-351F1FD6FE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52F2158-B017-B038-2FCF-968222540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CE3712-8D29-9AE2-9551-DD48C8F14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3C744-38AC-4884-AD5C-0F9F0DCE8358}" type="datetime1">
              <a:rPr lang="nl-BE" smtClean="0"/>
              <a:t>11/09/2026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A24B281-E97F-3ECC-E727-A8E73F23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FB31FD2-17C4-4EFC-A55D-68AE9088B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849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54697-942E-69CC-BFF7-D2518292B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93DB719-0633-752D-F70A-0EC9AB7BC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FB1CC83-5F43-F511-6ED1-E04A2552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EEA8F-BAD0-4B29-B769-B0093BADF329}" type="datetime1">
              <a:rPr lang="nl-BE" smtClean="0"/>
              <a:t>11/09/2026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9AA058-F0DA-22D0-DB91-8E7FC0791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0F8F10-5554-F5EF-652C-C8203B711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017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F53DAC5-E0F2-A787-A126-309D9624BF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EEB3FE-8A8C-5390-C8B3-6B8E791A3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682BA4-2254-D31C-E1CE-6DB5F7DBF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0C0E-8112-4F06-852E-39FADEDDEA3D}" type="datetime1">
              <a:rPr lang="nl-BE" smtClean="0"/>
              <a:t>11/09/2026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D1FCB0-071D-AB6C-89C0-76A3F3364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104955-8208-64EF-5DA2-B63DC878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492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FA33601-55CB-7BE4-1A3B-20BC8E517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8D203DF-1268-AA09-E7B1-350AA5F42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7614D0-3D24-A200-FDAB-059B89182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0BCC68-6190-410E-ADE5-5E5100B3F63F}" type="datetime1">
              <a:rPr lang="nl-BE" smtClean="0"/>
              <a:t>11/09/2026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92A2B7-CC62-915E-72F4-44276E4AC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3EE437-DB1B-9394-202C-81883D442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522CC8-562C-4CA1-AF24-94BD5972375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238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3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401BA-6416-399E-7021-0352076A5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nl-BE" sz="3400" b="1">
                <a:latin typeface="Franklin Gothic Book" panose="020B0503020102020204" pitchFamily="34" charset="0"/>
                <a:cs typeface="Calibri" panose="020F0502020204030204" pitchFamily="34" charset="0"/>
              </a:rPr>
              <a:t>RIOLERINGS- EN WEGENISWERKEN</a:t>
            </a:r>
            <a:br>
              <a:rPr lang="nl-BE" sz="3400" b="1">
                <a:latin typeface="Franklin Gothic Book" panose="020B0503020102020204" pitchFamily="34" charset="0"/>
                <a:cs typeface="Calibri" panose="020F0502020204030204" pitchFamily="34" charset="0"/>
              </a:rPr>
            </a:br>
            <a:br>
              <a:rPr lang="nl-BE" sz="3400" b="1">
                <a:latin typeface="Franklin Gothic Book" panose="020B0503020102020204" pitchFamily="34" charset="0"/>
                <a:cs typeface="Calibri" panose="020F0502020204030204" pitchFamily="34" charset="0"/>
              </a:rPr>
            </a:br>
            <a:r>
              <a:rPr lang="nl-BE" sz="3400" b="1">
                <a:latin typeface="Franklin Gothic Book" panose="020B0503020102020204" pitchFamily="34" charset="0"/>
                <a:cs typeface="Calibri" panose="020F0502020204030204" pitchFamily="34" charset="0"/>
              </a:rPr>
              <a:t>ASSEVELDSTRAAT TE PAJOTTEGEM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1ACB420-1FFC-6412-3827-03D7079937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nl-BE">
                <a:latin typeface="Franklin Gothic Book" panose="020B0503020102020204" pitchFamily="34" charset="0"/>
              </a:rPr>
              <a:t>Bewonersvergadering – 04/05/2026</a:t>
            </a:r>
          </a:p>
        </p:txBody>
      </p:sp>
      <p:sp>
        <p:nvSpPr>
          <p:cNvPr id="5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 descr="Afbeelding met Graphics, Lettertype, schermopname, logo&#10;&#10;Automatisch gegenereerde beschrijving">
            <a:extLst>
              <a:ext uri="{FF2B5EF4-FFF2-40B4-BE49-F238E27FC236}">
                <a16:creationId xmlns:a16="http://schemas.microsoft.com/office/drawing/2014/main" id="{D5DA5422-9767-A2CD-5EF9-B2547B413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0" r="28465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9863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Afbeelding met tekst, schermopname, Graphics, grafische vormgeving&#10;&#10;Automatisch gegenereerde beschrijving">
            <a:extLst>
              <a:ext uri="{FF2B5EF4-FFF2-40B4-BE49-F238E27FC236}">
                <a16:creationId xmlns:a16="http://schemas.microsoft.com/office/drawing/2014/main" id="{6BD3C90C-5ED7-9AB5-37F8-5F253D7E6C1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97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1000"/>
              </a:srgbClr>
            </a:outerShdw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FB775D6-CEEC-509C-1F2D-DAE4E7B53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091" y="348120"/>
            <a:ext cx="1266360" cy="1028242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BC21277B-C79F-AE48-3DF3-79887B1C724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4000" b="1" dirty="0">
                <a:latin typeface="Franklin Gothic Book" panose="020B0503020102020204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375F6437-F0D1-3801-6B2B-D905324DFD78}"/>
              </a:ext>
            </a:extLst>
          </p:cNvPr>
          <p:cNvSpPr txBox="1">
            <a:spLocks/>
          </p:cNvSpPr>
          <p:nvPr/>
        </p:nvSpPr>
        <p:spPr>
          <a:xfrm>
            <a:off x="1208071" y="194151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l-BE" dirty="0"/>
              <a:t>Verwelkoming 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l-BE" dirty="0"/>
              <a:t>Situering 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l-BE"/>
              <a:t>Ontworpen </a:t>
            </a:r>
            <a:r>
              <a:rPr lang="nl-BE" dirty="0"/>
              <a:t>riolering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l-BE" dirty="0"/>
              <a:t>Ontworpen wegenis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45605588-8D19-FECC-0FA4-CB39504A5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576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Afbeelding met tekst, schermopname, Graphics, grafische vormgeving&#10;&#10;Automatisch gegenereerde beschrijving">
            <a:extLst>
              <a:ext uri="{FF2B5EF4-FFF2-40B4-BE49-F238E27FC236}">
                <a16:creationId xmlns:a16="http://schemas.microsoft.com/office/drawing/2014/main" id="{6BD3C90C-5ED7-9AB5-37F8-5F253D7E6C1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9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1000"/>
              </a:srgbClr>
            </a:outerShdw>
          </a:effectLst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BC21277B-C79F-AE48-3DF3-79887B1C7248}"/>
              </a:ext>
            </a:extLst>
          </p:cNvPr>
          <p:cNvSpPr txBox="1">
            <a:spLocks/>
          </p:cNvSpPr>
          <p:nvPr/>
        </p:nvSpPr>
        <p:spPr>
          <a:xfrm>
            <a:off x="38426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200" b="1" dirty="0">
                <a:latin typeface="Franklin Gothic Book" panose="020B0503020102020204" pitchFamily="34" charset="0"/>
                <a:cs typeface="Calibri" panose="020F0502020204030204" pitchFamily="34" charset="0"/>
              </a:rPr>
              <a:t>SITUERING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DF146E4-D86E-1A4A-D4AE-256DAD021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854" y="130896"/>
            <a:ext cx="890355" cy="722939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8C16CC-4EB6-B504-B76A-34586909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3</a:t>
            </a:fld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9A5815C-57D2-24BB-8EC3-3E72FA9D7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4731"/>
            <a:ext cx="12192000" cy="5877550"/>
          </a:xfrm>
          <a:prstGeom prst="rect">
            <a:avLst/>
          </a:prstGeom>
        </p:spPr>
      </p:pic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94C75ABC-4387-E0D4-4BBC-F15897B5C2C5}"/>
              </a:ext>
            </a:extLst>
          </p:cNvPr>
          <p:cNvSpPr/>
          <p:nvPr/>
        </p:nvSpPr>
        <p:spPr>
          <a:xfrm>
            <a:off x="5629275" y="3200400"/>
            <a:ext cx="2543175" cy="1571625"/>
          </a:xfrm>
          <a:custGeom>
            <a:avLst/>
            <a:gdLst>
              <a:gd name="csX0" fmla="*/ 2305050 w 2543175"/>
              <a:gd name="csY0" fmla="*/ 0 h 1571625"/>
              <a:gd name="csX1" fmla="*/ 2543175 w 2543175"/>
              <a:gd name="csY1" fmla="*/ 57150 h 1571625"/>
              <a:gd name="csX2" fmla="*/ 1638300 w 2543175"/>
              <a:gd name="csY2" fmla="*/ 542925 h 1571625"/>
              <a:gd name="csX3" fmla="*/ 66675 w 2543175"/>
              <a:gd name="csY3" fmla="*/ 1571625 h 1571625"/>
              <a:gd name="csX4" fmla="*/ 0 w 2543175"/>
              <a:gd name="csY4" fmla="*/ 1419225 h 1571625"/>
              <a:gd name="csX5" fmla="*/ 2305050 w 2543175"/>
              <a:gd name="csY5" fmla="*/ 0 h 1571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543175" h="1571625">
                <a:moveTo>
                  <a:pt x="2305050" y="0"/>
                </a:moveTo>
                <a:lnTo>
                  <a:pt x="2543175" y="57150"/>
                </a:lnTo>
                <a:lnTo>
                  <a:pt x="1638300" y="542925"/>
                </a:lnTo>
                <a:lnTo>
                  <a:pt x="66675" y="1571625"/>
                </a:lnTo>
                <a:lnTo>
                  <a:pt x="0" y="1419225"/>
                </a:lnTo>
                <a:lnTo>
                  <a:pt x="230505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C28D4C9-3BA5-F2C7-06D6-EB2FA662D454}"/>
              </a:ext>
            </a:extLst>
          </p:cNvPr>
          <p:cNvCxnSpPr>
            <a:cxnSpLocks/>
            <a:stCxn id="6" idx="4"/>
          </p:cNvCxnSpPr>
          <p:nvPr/>
        </p:nvCxnSpPr>
        <p:spPr>
          <a:xfrm flipH="1">
            <a:off x="4169664" y="4619625"/>
            <a:ext cx="1459611" cy="1058799"/>
          </a:xfrm>
          <a:prstGeom prst="line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91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BC21277B-C79F-AE48-3DF3-79887B1C7248}"/>
              </a:ext>
            </a:extLst>
          </p:cNvPr>
          <p:cNvSpPr txBox="1">
            <a:spLocks/>
          </p:cNvSpPr>
          <p:nvPr/>
        </p:nvSpPr>
        <p:spPr>
          <a:xfrm>
            <a:off x="38426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200" b="1" dirty="0">
                <a:latin typeface="Franklin Gothic Book" panose="020B0503020102020204" pitchFamily="34" charset="0"/>
                <a:cs typeface="Calibri" panose="020F0502020204030204" pitchFamily="34" charset="0"/>
              </a:rPr>
              <a:t>ONTWORPEN RIOLERING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743B0F4-5F6B-0E24-F8AF-AC20A8096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64" y="113506"/>
            <a:ext cx="1266360" cy="1028242"/>
          </a:xfrm>
          <a:prstGeom prst="rect">
            <a:avLst/>
          </a:prstGeom>
        </p:spPr>
      </p:pic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764684D4-E957-1771-20FA-9E6C0A80D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4</a:t>
            </a:fld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3911C74-8D3B-21E3-0F75-D50AF44CB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5254"/>
            <a:ext cx="12192000" cy="25417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192F3DF-366E-E627-B611-0C821F337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513" y="4028461"/>
            <a:ext cx="10860974" cy="269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2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8412C-EE86-F25D-6158-49F0EB0F8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C6EBADC5-3962-6D7A-F9BE-C4D7F3644F9A}"/>
              </a:ext>
            </a:extLst>
          </p:cNvPr>
          <p:cNvSpPr txBox="1">
            <a:spLocks/>
          </p:cNvSpPr>
          <p:nvPr/>
        </p:nvSpPr>
        <p:spPr>
          <a:xfrm>
            <a:off x="38426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200" b="1" dirty="0">
                <a:latin typeface="Franklin Gothic Book" panose="020B0503020102020204" pitchFamily="34" charset="0"/>
                <a:cs typeface="Calibri" panose="020F0502020204030204" pitchFamily="34" charset="0"/>
              </a:rPr>
              <a:t>ONTWORPEN RIOLERING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54D7461-A668-1D4C-CE22-8F917B79C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64" y="113506"/>
            <a:ext cx="1266360" cy="1028242"/>
          </a:xfrm>
          <a:prstGeom prst="rect">
            <a:avLst/>
          </a:prstGeom>
        </p:spPr>
      </p:pic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1FC01D2-E9D0-79FD-A606-CE07D983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5</a:t>
            </a:fld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90EB104-DD24-40B0-3B0F-AFE5A574F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20888"/>
            <a:ext cx="7299606" cy="351810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858ED80-D6E2-C626-E2FC-444E490A6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157" y="1581149"/>
            <a:ext cx="4282738" cy="486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24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8174C-8FF4-E363-1C54-C25B83634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56D6AFA4-1CC8-EA89-C224-1A77CE5F4F5D}"/>
              </a:ext>
            </a:extLst>
          </p:cNvPr>
          <p:cNvSpPr txBox="1">
            <a:spLocks/>
          </p:cNvSpPr>
          <p:nvPr/>
        </p:nvSpPr>
        <p:spPr>
          <a:xfrm>
            <a:off x="38426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200" b="1" dirty="0">
                <a:latin typeface="Franklin Gothic Book" panose="020B0503020102020204" pitchFamily="34" charset="0"/>
                <a:cs typeface="Calibri" panose="020F0502020204030204" pitchFamily="34" charset="0"/>
              </a:rPr>
              <a:t>ONTWORPEN WEGENIS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02B7B50-7269-CE3C-016A-6E10DA45B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091" y="348120"/>
            <a:ext cx="1266360" cy="1028242"/>
          </a:xfrm>
          <a:prstGeom prst="rect">
            <a:avLst/>
          </a:prstGeom>
        </p:spPr>
      </p:pic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5FF2088-2CFB-AA43-F442-7C4780A4D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6</a:t>
            </a:fld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12E3E37-B925-3C8A-683A-91853FCF0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38" y="1208419"/>
            <a:ext cx="5373324" cy="551305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6314FC1-DAD3-69C9-7D96-E90122C5F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80" y="4476322"/>
            <a:ext cx="3683839" cy="18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98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6CA7A-B907-D154-6E69-7C0C2BC14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351196F8-F7D8-942E-DBF5-AC216B2E4CFB}"/>
              </a:ext>
            </a:extLst>
          </p:cNvPr>
          <p:cNvSpPr txBox="1">
            <a:spLocks/>
          </p:cNvSpPr>
          <p:nvPr/>
        </p:nvSpPr>
        <p:spPr>
          <a:xfrm>
            <a:off x="38426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200" b="1" dirty="0">
                <a:latin typeface="Franklin Gothic Book" panose="020B0503020102020204" pitchFamily="34" charset="0"/>
                <a:cs typeface="Calibri" panose="020F0502020204030204" pitchFamily="34" charset="0"/>
              </a:rPr>
              <a:t>ONTWORPEN WEGENIS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89126DF-E171-6E16-561E-C1EB6F89A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64" y="113506"/>
            <a:ext cx="1266360" cy="1028242"/>
          </a:xfrm>
          <a:prstGeom prst="rect">
            <a:avLst/>
          </a:prstGeom>
        </p:spPr>
      </p:pic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AF9AAA14-1BF5-360D-F0A0-A8378439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7</a:t>
            </a:fld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6C1ACC9-5113-D7D2-A85D-62D9A8BF6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122"/>
            <a:ext cx="12192000" cy="432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73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DC83-68C2-616E-6089-EF1ECD9A4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ED7D6877-7B1D-B47A-A42C-ACA82A5EFD06}"/>
              </a:ext>
            </a:extLst>
          </p:cNvPr>
          <p:cNvSpPr txBox="1">
            <a:spLocks/>
          </p:cNvSpPr>
          <p:nvPr/>
        </p:nvSpPr>
        <p:spPr>
          <a:xfrm>
            <a:off x="38426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200" b="1" dirty="0">
                <a:latin typeface="Franklin Gothic Book" panose="020B0503020102020204" pitchFamily="34" charset="0"/>
                <a:cs typeface="Calibri" panose="020F0502020204030204" pitchFamily="34" charset="0"/>
              </a:rPr>
              <a:t>ONTWORPEN WEGENIS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8DD0928-4F2D-6A05-C41C-A7ECD0F84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664" y="113506"/>
            <a:ext cx="1266360" cy="1028242"/>
          </a:xfrm>
          <a:prstGeom prst="rect">
            <a:avLst/>
          </a:prstGeom>
        </p:spPr>
      </p:pic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18F1065-3002-695D-172A-65F510932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22CC8-562C-4CA1-AF24-94BD59723757}" type="slidenum">
              <a:rPr lang="nl-BE" smtClean="0"/>
              <a:t>8</a:t>
            </a:fld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11B268A-258B-981D-9F7A-99240BAB4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2049"/>
            <a:ext cx="12192000" cy="335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8787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7E085F9BCD624B8135C25598BE44A0" ma:contentTypeVersion="16" ma:contentTypeDescription="Een nieuw document maken." ma:contentTypeScope="" ma:versionID="462bb881dd487d0e6fbb31169e43c36f">
  <xsd:schema xmlns:xsd="http://www.w3.org/2001/XMLSchema" xmlns:xs="http://www.w3.org/2001/XMLSchema" xmlns:p="http://schemas.microsoft.com/office/2006/metadata/properties" xmlns:ns2="446c8224-83e4-41f5-a238-df8fb6d97ce7" xmlns:ns3="a156546d-927f-4bde-b50a-a7484f38fc8a" targetNamespace="http://schemas.microsoft.com/office/2006/metadata/properties" ma:root="true" ma:fieldsID="a827fb49f7debcb1367be62312e90eb7" ns2:_="" ns3:_="">
    <xsd:import namespace="446c8224-83e4-41f5-a238-df8fb6d97ce7"/>
    <xsd:import namespace="a156546d-927f-4bde-b50a-a7484f38fc8a"/>
    <xsd:element name="properties">
      <xsd:complexType>
        <xsd:sequence>
          <xsd:element name="documentManagement">
            <xsd:complexType>
              <xsd:all>
                <xsd:element ref="ns2:Niveau_2" minOccurs="0"/>
                <xsd:element ref="ns2:Niveau_1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Jaar" minOccurs="0"/>
                <xsd:element ref="ns2:Soort_x0020_doc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Opmerkingen" minOccurs="0"/>
                <xsd:element ref="ns2:Typedocument" minOccurs="0"/>
                <xsd:element ref="ns2:na341370824a4564b704985c79600fae" minOccurs="0"/>
                <xsd:element ref="ns2:MediaServiceLocation" minOccurs="0"/>
                <xsd:element ref="ns2:Nutsmaatschappij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c8224-83e4-41f5-a238-df8fb6d97ce7" elementFormDefault="qualified">
    <xsd:import namespace="http://schemas.microsoft.com/office/2006/documentManagement/types"/>
    <xsd:import namespace="http://schemas.microsoft.com/office/infopath/2007/PartnerControls"/>
    <xsd:element name="Niveau_2" ma:index="8" nillable="true" ma:displayName="Niveau_2" ma:internalName="Niveau_2">
      <xsd:simpleType>
        <xsd:restriction base="dms:Text">
          <xsd:maxLength value="255"/>
        </xsd:restriction>
      </xsd:simpleType>
    </xsd:element>
    <xsd:element name="Niveau_1" ma:index="9" nillable="true" ma:displayName="Niveau_1" ma:default="Rioleringswerken" ma:internalName="Niveau_1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Jaar" ma:index="14" nillable="true" ma:displayName="Jaar" ma:format="Dropdown" ma:internalName="Jaar">
      <xsd:simpleType>
        <xsd:restriction base="dms:Choice">
          <xsd:enumeration value="2023"/>
          <xsd:enumeration value="2024"/>
          <xsd:enumeration value="2025"/>
          <xsd:enumeration value="2026"/>
          <xsd:enumeration value="2027"/>
          <xsd:enumeration value="2028"/>
        </xsd:restriction>
      </xsd:simpleType>
    </xsd:element>
    <xsd:element name="Soort_x0020_doc" ma:index="15" nillable="true" ma:displayName="Soort doc" ma:format="Dropdown" ma:internalName="Soort_x0020_doc">
      <xsd:simpleType>
        <xsd:restriction base="dms:Choice">
          <xsd:enumeration value="Bestelbon"/>
          <xsd:enumeration value="Contract"/>
          <xsd:enumeration value="E-mail"/>
          <xsd:enumeration value="Klad"/>
          <xsd:enumeration value="Lijst"/>
          <xsd:enumeration value="Offerte"/>
          <xsd:enumeration value="Plan"/>
          <xsd:enumeration value="Rapport"/>
          <xsd:enumeration value="Script"/>
          <xsd:enumeration value="Verslag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ef3f421c-d4c9-4c56-af93-fe642303cd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pmerkingen" ma:index="23" nillable="true" ma:displayName="Opmerkingen" ma:format="Dropdown" ma:internalName="Opmerkingen">
      <xsd:simpleType>
        <xsd:restriction base="dms:Note">
          <xsd:maxLength value="255"/>
        </xsd:restriction>
      </xsd:simpleType>
    </xsd:element>
    <xsd:element name="Typedocument" ma:index="24" nillable="true" ma:displayName="Type document" ma:format="Dropdown" ma:internalName="Typedocument">
      <xsd:simpleType>
        <xsd:restriction base="dms:Choice">
          <xsd:enumeration value="Bestelbon"/>
          <xsd:enumeration value="Brief"/>
          <xsd:enumeration value="CBS"/>
          <xsd:enumeration value="Contract"/>
          <xsd:enumeration value="E-mail"/>
          <xsd:enumeration value="Factuur"/>
          <xsd:enumeration value="Foto"/>
          <xsd:enumeration value="Gemeenteraad"/>
          <xsd:enumeration value="Klad"/>
          <xsd:enumeration value="Lijst"/>
          <xsd:enumeration value="Offerte"/>
          <xsd:enumeration value="Plan"/>
          <xsd:enumeration value="Rapport"/>
          <xsd:enumeration value="Rooilijnplan"/>
          <xsd:enumeration value="Script"/>
          <xsd:enumeration value="Verrekening"/>
          <xsd:enumeration value="Verslag"/>
          <xsd:enumeration value="Veiligheidsverslag"/>
          <xsd:enumeration value="Werfverslag"/>
          <xsd:enumeration value="Visum"/>
          <xsd:enumeration value="Vorderingsstaat"/>
          <xsd:enumeration value="Proces Verbaal"/>
        </xsd:restriction>
      </xsd:simpleType>
    </xsd:element>
    <xsd:element name="na341370824a4564b704985c79600fae" ma:index="26" nillable="true" ma:taxonomy="true" ma:internalName="na341370824a4564b704985c79600fae" ma:taxonomyFieldName="Straatnaam" ma:displayName="Straatnaam" ma:default="" ma:fieldId="{7a341370-824a-4564-b704-985c79600fae}" ma:taxonomyMulti="true" ma:sspId="ef3f421c-d4c9-4c56-af93-fe642303cd67" ma:termSetId="3dbdd5ff-1f4d-487c-ad46-987926065eb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Nutsmaatschappij" ma:index="28" nillable="true" ma:displayName="Nutsmaatschappij" ma:format="Dropdown" ma:internalName="Nutsmaatschappij">
      <xsd:simpleType>
        <xsd:restriction base="dms:Choice">
          <xsd:enumeration value="Aquafin"/>
          <xsd:enumeration value="Riobr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6546d-927f-4bde-b50a-a7484f38fc8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433fde0-0c84-452d-8463-4497d8bf90dc}" ma:internalName="TaxCatchAll" ma:showField="CatchAllData" ma:web="a156546d-927f-4bde-b50a-a7484f38fc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6c8224-83e4-41f5-a238-df8fb6d97ce7">
      <Terms xmlns="http://schemas.microsoft.com/office/infopath/2007/PartnerControls"/>
    </lcf76f155ced4ddcb4097134ff3c332f>
    <Niveau_2 xmlns="446c8224-83e4-41f5-a238-df8fb6d97ce7" xsi:nil="true"/>
    <Opmerkingen xmlns="446c8224-83e4-41f5-a238-df8fb6d97ce7" xsi:nil="true"/>
    <na341370824a4564b704985c79600fae xmlns="446c8224-83e4-41f5-a238-df8fb6d97ce7">
      <Terms xmlns="http://schemas.microsoft.com/office/infopath/2007/PartnerControls"/>
    </na341370824a4564b704985c79600fae>
    <Niveau_1 xmlns="446c8224-83e4-41f5-a238-df8fb6d97ce7">Rioleringswerken</Niveau_1>
    <Jaar xmlns="446c8224-83e4-41f5-a238-df8fb6d97ce7" xsi:nil="true"/>
    <Soort_x0020_doc xmlns="446c8224-83e4-41f5-a238-df8fb6d97ce7" xsi:nil="true"/>
    <Nutsmaatschappij xmlns="446c8224-83e4-41f5-a238-df8fb6d97ce7" xsi:nil="true"/>
    <TaxCatchAll xmlns="a156546d-927f-4bde-b50a-a7484f38fc8a" xsi:nil="true"/>
    <Typedocument xmlns="446c8224-83e4-41f5-a238-df8fb6d97c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22C41C-177E-4F92-A6E9-F2F2CE827F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6c8224-83e4-41f5-a238-df8fb6d97ce7"/>
    <ds:schemaRef ds:uri="a156546d-927f-4bde-b50a-a7484f38fc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B5E338-7640-494B-8F6B-EB6D50DC1394}">
  <ds:schemaRefs>
    <ds:schemaRef ds:uri="http://schemas.microsoft.com/office/2006/metadata/properties"/>
    <ds:schemaRef ds:uri="http://schemas.microsoft.com/office/infopath/2007/PartnerControls"/>
    <ds:schemaRef ds:uri="446c8224-83e4-41f5-a238-df8fb6d97ce7"/>
    <ds:schemaRef ds:uri="a156546d-927f-4bde-b50a-a7484f38fc8a"/>
  </ds:schemaRefs>
</ds:datastoreItem>
</file>

<file path=customXml/itemProps3.xml><?xml version="1.0" encoding="utf-8"?>
<ds:datastoreItem xmlns:ds="http://schemas.openxmlformats.org/officeDocument/2006/customXml" ds:itemID="{59DACC81-1856-4FF6-A782-440A64F79D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</TotalTime>
  <Words>41</Words>
  <Application>Microsoft Office PowerPoint</Application>
  <PresentationFormat>Widescreen</PresentationFormat>
  <Paragraphs>25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Kantoorthema</vt:lpstr>
      <vt:lpstr>RIOLERINGS- EN WEGENISWERKEN  ASSEVELDSTRAAT TE PAJOTTEGEM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Sofie Bogaert</dc:creator>
  <cp:lastModifiedBy>Joeri Mathot</cp:lastModifiedBy>
  <cp:revision>23</cp:revision>
  <dcterms:created xsi:type="dcterms:W3CDTF">2024-09-05T07:26:47Z</dcterms:created>
  <dcterms:modified xsi:type="dcterms:W3CDTF">2026-09-11T09:17:17Z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0x010100017E085F9BCD624B8135C25598BE44A0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2026-09-11T09:17:03Z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0ab43e19-26c0-481d-bfca-34b03dd3698f</vt:lpwstr>
  </property>
  <property fmtid="{D5CDD505-2E9C-101B-9397-08002B2CF9AE}" pid="8" name="MSIP_Label_defa4170-0d19-0005-0004-bc88714345d2_ActionId">
    <vt:lpwstr>cc655135-b81f-43b0-8773-bd6668357dbd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10, 3, 0, 2</vt:lpwstr>
  </property>
</Properties>
</file>